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57025" cy="124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100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3538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917575" y="754063"/>
            <a:ext cx="4895850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0"/>
            <a:ext cx="11768138" cy="12461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6550" cy="12460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6550" cy="12460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6550" cy="12460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0"/>
            <a:ext cx="11764963" cy="12458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-4906963" y="-3316288"/>
            <a:ext cx="11764963" cy="124587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4962" cy="124587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4962" cy="124587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1768138" cy="12461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0"/>
            <a:ext cx="11768138" cy="12461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5125" cy="407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A64A10-33D5-40E0-9180-2F0A5C3D0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3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023354-4456-40A8-8122-8844318143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73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128588"/>
            <a:ext cx="2046288" cy="59547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88050" cy="5954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E15225-A138-4A2A-946E-769BC5DBFE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37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D4D36F-272E-4875-B814-53BBE94C0C32}" type="slidenum">
              <a:rPr lang="ru-RU" altLang="ru-RU"/>
              <a:pPr/>
              <a:t>‹#›</a:t>
            </a:fld>
            <a:fld id="{BEBFB989-F65C-47AA-9E22-7F6EE8611D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45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094752-CF7A-4F00-9C4B-11370E2B58B0}" type="slidenum">
              <a:rPr lang="ru-RU" altLang="ru-RU"/>
              <a:pPr/>
              <a:t>‹#›</a:t>
            </a:fld>
            <a:fld id="{932A2F7B-1E41-46C6-AB48-904C53A39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19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30A2CD-2122-41D9-A0CF-8C02B1C32CF7}" type="slidenum">
              <a:rPr lang="ru-RU" altLang="ru-RU"/>
              <a:pPr/>
              <a:t>‹#›</a:t>
            </a:fld>
            <a:fld id="{D18FC734-1F23-4881-91C1-03BAC2619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80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98913" cy="4446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8513" y="1604963"/>
            <a:ext cx="3998912" cy="4446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59AE2C-64FB-4753-B239-43F5F9568AA4}" type="slidenum">
              <a:rPr lang="ru-RU" altLang="ru-RU"/>
              <a:pPr/>
              <a:t>‹#›</a:t>
            </a:fld>
            <a:fld id="{111ACF51-BC49-4B4D-A701-D84A0FAE9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A75C3F-4384-45CC-9A8E-DCACD7627ABE}" type="slidenum">
              <a:rPr lang="ru-RU" altLang="ru-RU"/>
              <a:pPr/>
              <a:t>‹#›</a:t>
            </a:fld>
            <a:fld id="{52376A04-2D70-4981-933F-FF884C73D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6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B001D7-3D93-4EA0-AD0E-68DF0FEA38D2}" type="slidenum">
              <a:rPr lang="ru-RU" altLang="ru-RU"/>
              <a:pPr/>
              <a:t>‹#›</a:t>
            </a:fld>
            <a:fld id="{34799010-DC11-4F88-AB43-826B91A245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39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CEA433-FC70-4867-B7D6-C0EF559FDAE7}" type="slidenum">
              <a:rPr lang="ru-RU" altLang="ru-RU"/>
              <a:pPr/>
              <a:t>‹#›</a:t>
            </a:fld>
            <a:fld id="{6E0422AF-1E54-45E3-814C-AE38C483C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08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095AA9-CEB3-4AFC-A860-99CC3722B9CA}" type="slidenum">
              <a:rPr lang="ru-RU" altLang="ru-RU"/>
              <a:pPr/>
              <a:t>‹#›</a:t>
            </a:fld>
            <a:fld id="{1483F914-B796-4326-A0F2-BE726C194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D4CEDF-AB77-464D-BB4C-82DA71D3F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507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24024C-BA93-4D84-B535-D3BDBDB84F1E}" type="slidenum">
              <a:rPr lang="ru-RU" altLang="ru-RU"/>
              <a:pPr/>
              <a:t>‹#›</a:t>
            </a:fld>
            <a:fld id="{0A764078-ACE8-42F0-8004-5770390A1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23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E10EE2-5DA2-4F05-BF1A-A8F1512820F8}" type="slidenum">
              <a:rPr lang="ru-RU" altLang="ru-RU"/>
              <a:pPr/>
              <a:t>‹#›</a:t>
            </a:fld>
            <a:fld id="{19F9D2E0-1B12-429C-B48D-B8F13F17E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16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0663" y="144463"/>
            <a:ext cx="2036762" cy="5907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4463"/>
            <a:ext cx="5961063" cy="5907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BEF97E-8480-48CD-AD62-B9C4754EBE56}" type="slidenum">
              <a:rPr lang="ru-RU" altLang="ru-RU"/>
              <a:pPr/>
              <a:t>‹#›</a:t>
            </a:fld>
            <a:fld id="{D3997F85-27E7-4C7D-A897-FE06FD224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30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F573BC-7C5F-4109-B2C2-2478B4B4B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5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6375" cy="448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600200"/>
            <a:ext cx="4017963" cy="448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AA4DD1-CE39-4EE0-A2C5-6F5F3A5DF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38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60EB05-DA52-44EB-BC9E-A792E44FF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20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9C8534-83E5-4585-BBE0-8E364941A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7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1BFC2A-618B-40CB-91F8-5A52F4AD09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2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301276-0CD0-493D-B4BC-34602B02F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93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EF5C6E-FF02-4A35-9629-BC7D9D71C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4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67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67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0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2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0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0E91DF80-F20B-4B40-875C-3714A69C92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542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162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EF06A543-8ADB-4713-8604-07ED88E708A8}" type="slidenum">
              <a:rPr lang="ru-RU" altLang="ru-RU"/>
              <a:pPr/>
              <a:t>‹#›</a:t>
            </a:fld>
            <a:fld id="{37F70B53-881B-4B58-B6CD-62C034E6C1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463"/>
            <a:ext cx="81502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5022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ovoch68sad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90550" y="-606425"/>
            <a:ext cx="822960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Муниципальное бюджетное дошкольное образовательное учреждение детский сад №68</a:t>
            </a:r>
            <a:b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346407, Ростовская область, г. Новочеркасск, ул. Ленгника,9</a:t>
            </a:r>
            <a:br>
              <a:rPr lang="ru-RU" alt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телефон (88635) 24-25-21, </a:t>
            </a:r>
            <a:r>
              <a:rPr lang="en-US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US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mail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altLang="ru-RU" sz="2000" i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novoch68sad@mail.ru</a:t>
            </a:r>
            <a:r>
              <a:rPr lang="ru-RU" altLang="ru-RU" sz="1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12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Литературно-музыкальное развлечение</a:t>
            </a:r>
            <a:b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«Рождественские посиделки»</a:t>
            </a:r>
            <a:b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00450" y="2879725"/>
            <a:ext cx="539908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Составила педагог-психолог:</a:t>
            </a:r>
            <a:b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Кротенко Елена Сергеевна</a:t>
            </a:r>
            <a: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altLang="ru-RU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40088" y="5732463"/>
            <a:ext cx="25193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г.Новочеркасск</a:t>
            </a:r>
          </a:p>
          <a:p>
            <a:pPr algn="ctr"/>
            <a:r>
              <a:rPr lang="ru-RU" alt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2018-2019 уч.год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00113" y="720725"/>
            <a:ext cx="77200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ru-RU" altLang="ru-RU" sz="2400" b="1">
                <a:solidFill>
                  <a:srgbClr val="FFFFFF"/>
                </a:solidFill>
              </a:rPr>
              <a:t>   А ведь звезды загораются в момент рождения каждого ребенка Давайте посмотрим на них в танце!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13" y="492125"/>
            <a:ext cx="3959225" cy="29273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Мы пойдем,</a:t>
            </a:r>
            <a:br>
              <a:rPr lang="ru-RU" alt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Чуду подивиться,</a:t>
            </a:r>
            <a:br>
              <a:rPr lang="ru-RU" alt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Богу поклониться!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-1800225"/>
            <a:ext cx="93599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200">
                <a:solidFill>
                  <a:srgbClr val="FFFFFF"/>
                </a:solidFill>
              </a:rPr>
              <a:t>Увидели яркую Вифлеемскую звезду и восточные мудрецы – цари - волхвы! Мудрецы принесли младенцу Христу дары и преклонились                           перед Ним. </a:t>
            </a:r>
            <a:r>
              <a:rPr lang="ru-RU" altLang="ru-RU" sz="4400">
                <a:solidFill>
                  <a:srgbClr val="FFFFFF"/>
                </a:solidFill>
              </a:rPr>
              <a:t/>
            </a:r>
            <a:br>
              <a:rPr lang="ru-RU" altLang="ru-RU" sz="4400">
                <a:solidFill>
                  <a:srgbClr val="FFFFFF"/>
                </a:solidFill>
              </a:rPr>
            </a:br>
            <a:r>
              <a:rPr lang="ru-RU" altLang="ru-RU" sz="440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0963"/>
            <a:ext cx="8197850" cy="15287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Младенца назвали Иисусом. Он Сын Божий. Он рос послушным и добрым. А когда вырос, то совершил великий подвиг. Прошло две тысячи лет, а люди и сегодня празднуют </a:t>
            </a:r>
            <a:r>
              <a:rPr lang="en-US" alt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Рождество</a:t>
            </a:r>
            <a:r>
              <a:rPr lang="en-US" altLang="ru-RU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6675"/>
            <a:ext cx="8196263" cy="15573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Во многих странах на Новый год и Рождество Христово принято наряжать ёлку. </a:t>
            </a:r>
            <a:b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Номинация легенда или стихотворение о елочке.</a:t>
            </a:r>
            <a:b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Песня – хоровод: «Рождественская песенка».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298450"/>
            <a:ext cx="8196263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000" b="1">
                <a:solidFill>
                  <a:srgbClr val="0045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 Руси во время Святок дети и взрослые наряжались в необычные костюмы, их называли ряженые, ходили по домам и пели песни – колядки. Детей называли - колядовщиками.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3525" y="5580063"/>
            <a:ext cx="8196263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Их угощали разными сладостями: пряниками, конфетами, пирогами за то, что они пели колядки и желали счастья хозяевам.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9063"/>
            <a:ext cx="8196263" cy="1908175"/>
          </a:xfrm>
          <a:ln/>
        </p:spPr>
        <p:txBody>
          <a:bodyPr/>
          <a:lstStyle/>
          <a:p>
            <a:endParaRPr lang="ru-RU" alt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3525" y="5219700"/>
            <a:ext cx="819626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Колядки - это такие хвалебные песни для хозяев дома. Хозяева дома угощали ряженых.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4500" y="0"/>
            <a:ext cx="81962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 существовал один секрет – приходили ряженые только в те дома, на окне которых выставлялась свеча. Вот и мы сейчас с вами, поставим свечу на окошко, что бы колядовщики не прошли мимо нашего дома.</a:t>
            </a:r>
            <a:b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 мы сейчас поставим свечу на подоконник. А вот и к нам колядовщики пожаловали.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0650"/>
            <a:ext cx="8194675" cy="1814513"/>
          </a:xfrm>
          <a:ln/>
        </p:spPr>
        <p:txBody>
          <a:bodyPr/>
          <a:lstStyle/>
          <a:p>
            <a:endParaRPr lang="ru-RU" alt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0"/>
            <a:ext cx="4464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7475"/>
            <a:ext cx="8197850" cy="2001838"/>
          </a:xfrm>
          <a:ln/>
        </p:spPr>
        <p:txBody>
          <a:bodyPr/>
          <a:lstStyle/>
          <a:p>
            <a:endParaRPr lang="ru-RU" alt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0363" y="-179388"/>
            <a:ext cx="52197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Всей семьёй в этот вечер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Соберёмся за столом.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Скажет мама: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Может, свечи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Ради праздника зажжём?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Электричество погасим,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Обойдёмся без него.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 торжественно украсим</a:t>
            </a:r>
            <a:b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Общий ужин в Рождество…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0650"/>
            <a:ext cx="8194675" cy="1814513"/>
          </a:xfrm>
          <a:ln/>
        </p:spPr>
        <p:txBody>
          <a:bodyPr/>
          <a:lstStyle/>
          <a:p>
            <a:endParaRPr lang="ru-RU" alt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-885825"/>
            <a:ext cx="9144000" cy="91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Номинации развлечения:</a:t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1) колядки;</a:t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2) рождественские игры;</a:t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Спасибо за хорошее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настроение! Примите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от нас поощрение!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А вы знаете, что во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все дни святок гадали?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Цыганочки  давайте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погадаем!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3) цыганские гадания </a:t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для детей и взрослых.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84D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0084D1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84D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0084D1"/>
                </a:solidFill>
                <a:latin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0084D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400" b="1">
                <a:solidFill>
                  <a:srgbClr val="0084D1"/>
                </a:solidFill>
                <a:latin typeface="Times New Roman" panose="02020603050405020304" pitchFamily="18" charset="0"/>
              </a:rPr>
            </a:br>
            <a:endParaRPr lang="ru-RU" altLang="ru-RU" sz="4400" b="1">
              <a:solidFill>
                <a:srgbClr val="0084D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197850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Танец ангелочков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1052513"/>
            <a:ext cx="9144001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79500"/>
            <a:ext cx="918051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9388"/>
            <a:ext cx="8197850" cy="21605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 что это за праздник </a:t>
            </a:r>
            <a:r>
              <a:rPr lang="ru-RU" altLang="ru-RU" sz="2200" b="1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Рождество Христово</a:t>
            </a:r>
            <a: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  <a:b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Рождество-праздник в честь рождения Иисуса Христа</a:t>
            </a:r>
            <a: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ru-RU" altLang="ru-RU" sz="2200" b="1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Рождество Христово - великий</a:t>
            </a:r>
            <a: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светлый, радостный праздник, когда </a:t>
            </a:r>
            <a:r>
              <a:rPr lang="ru-RU" altLang="ru-RU" sz="2200" i="1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«ликуют ангелы на небесах»</a:t>
            </a:r>
            <a:r>
              <a:rPr lang="ru-RU" altLang="ru-RU" sz="220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и радуются люди.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22300" y="3836988"/>
            <a:ext cx="81978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Слушайте! Давным - давно …жил да был один плотник и звали его Иосиф, и была у него жена Дева Мария, Иосиф строил и ремонтировал мосты, дома из дерева, а Мария занималась хозяйством. </a:t>
            </a:r>
            <a:b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Так бы они и жили, но однажды император Август, захотел узнать, сколько людей живёт в его государстве и приказал каждому жителю вернуться в город, откуда он родом, и пройти перепись.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49625"/>
            <a:ext cx="8197850" cy="30194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Дева Мария и Иосиф отправились в город Вифлеем. Дорога была трудной и долгой. А Мария ждала ребеночка! Иосиф шёл пешком и вёл за собой ослика, на котором сидела Мария. Они пришли в Вифлеем поздно вечером и поэтому не нашли себе места для ночлега, все гостиницы были заняты и все дома переполнены. Только одна пещера на краю города, куда пастухи загоняли скот в непогоду, дала им приют.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-539750"/>
            <a:ext cx="93599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Этой необыкновенной ночью в городе Вифлееме родился в мир младенец Иисус Христос. Но в пещере не было кроватки или колясочки и мама Мария положила ребеночка в то место, куда кладут корм для животных, в ясли.</a:t>
            </a:r>
            <a:r>
              <a:rPr lang="ru-RU" altLang="ru-RU" sz="22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endParaRPr lang="ru-RU" altLang="ru-RU" sz="2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1325" y="1439863"/>
            <a:ext cx="81978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US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 ту волшебную ночь зажглась на небе, над Младенцем Христом новая яркая удивительная звезда!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0363" y="-179388"/>
            <a:ext cx="8197850" cy="70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6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Первыми увидели Рождественскую звезду пастухи, когда пасли овец в долине реки. Пастухи стадо охраняли. Молчали, засыпали. Но вдруг один взглянул на небо…</a:t>
            </a:r>
          </a:p>
          <a:p>
            <a:pPr algn="ctr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Ангел: Не бойтесь! На земле и в небесах торжество,</a:t>
            </a:r>
          </a:p>
          <a:p>
            <a:pPr algn="ctr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Христа нашего Рождество, в городе Вифлееме родился Младенец Христос!</a:t>
            </a:r>
          </a:p>
          <a:p>
            <a:pPr algn="ctr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</a:rPr>
              <a:t>Я покажу вам дорогу.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387</Words>
  <Application>Microsoft Office PowerPoint</Application>
  <PresentationFormat>Экран (4:3)</PresentationFormat>
  <Paragraphs>26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MS Gothic</vt:lpstr>
      <vt:lpstr>Lucida Sans Unicode</vt:lpstr>
      <vt:lpstr>Calibri</vt:lpstr>
      <vt:lpstr>Тема Office</vt:lpstr>
      <vt:lpstr>Тема Office</vt:lpstr>
      <vt:lpstr>Презентация PowerPoint</vt:lpstr>
      <vt:lpstr>Презентация PowerPoint</vt:lpstr>
      <vt:lpstr>Танец ангелочков</vt:lpstr>
      <vt:lpstr>А что это за праздник Рождество Христово? Рождество-праздник в честь рождения Иисуса Христа. Рождество Христово - великий, светлый, радостный праздник, когда «ликуют ангелы на небесах» и радуются люди.</vt:lpstr>
      <vt:lpstr>Презентация PowerPoint</vt:lpstr>
      <vt:lpstr>Дева Мария и Иосиф отправились в город Вифлеем. Дорога была трудной и долгой. А Мария ждала ребеночка! Иосиф шёл пешком и вёл за собой ослика, на котором сидела Мария. Они пришли в Вифлеем поздно вечером и поэтому не нашли себе места для ночлега, все гостиницы были заняты и все дома переполнены. Только одна пещера на краю города, куда пастухи загоняли скот в непогоду, дала им приют.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пойдем, Чуду подивиться, Богу поклониться!</vt:lpstr>
      <vt:lpstr>Презентация PowerPoint</vt:lpstr>
      <vt:lpstr>Младенца назвали Иисусом. Он Сын Божий. Он рос послушным и добрым. А когда вырос, то совершил великий подвиг. Прошло две тысячи лет, а люди и сегодня празднуют Рождество!</vt:lpstr>
      <vt:lpstr>Во многих странах на Новый год и Рождество Христово принято наряжать ёлку.  Номинация легенда или стихотворение о елочке. Песня – хоровод: «Рождественская песенка».</vt:lpstr>
      <vt:lpstr>На Руси во время Святок дети и взрослые наряжались в необычные костюмы, их называли ряженые, ходили по домам и пели песни – колядки. Детей называли - колядовщиками.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Dmitry</cp:lastModifiedBy>
  <cp:revision>2</cp:revision>
  <cp:lastPrinted>1601-01-01T00:00:00Z</cp:lastPrinted>
  <dcterms:created xsi:type="dcterms:W3CDTF">2009-01-27T19:45:57Z</dcterms:created>
  <dcterms:modified xsi:type="dcterms:W3CDTF">2019-12-17T15:36:51Z</dcterms:modified>
</cp:coreProperties>
</file>