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FEC7C-C41C-4787-9750-688C9AC3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1343883"/>
      </p:ext>
    </p:extLst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BE0E4-3E0D-415D-90DF-924DD22BAD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7249526"/>
      </p:ext>
    </p:extLst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A70B8-3CC4-48D6-9CE2-3C981556DF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5205759"/>
      </p:ext>
    </p:extLst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218B-512C-4609-9BC8-F2A49F09F2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5390311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E284-FF82-4A2E-84BA-B29FB1B83C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8156656"/>
      </p:ext>
    </p:extLst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1C70-DBF9-4E0D-B61F-D638BA7C3C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0031554"/>
      </p:ext>
    </p:extLst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B66C3-06B0-4F4A-BA6D-0047FF68FF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6436134"/>
      </p:ext>
    </p:extLst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D397C-D4CF-453C-BBA3-3BE2A48DAA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484743"/>
      </p:ext>
    </p:extLst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4A378-7191-4EE0-8D63-143FF669D6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072469"/>
      </p:ext>
    </p:extLst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A2973-5643-4B76-9253-853D398CCF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4276863"/>
      </p:ext>
    </p:extLst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2C740-0ED4-4353-8220-3AA0B5EA46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39030"/>
      </p:ext>
    </p:extLst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3C036AD-BE47-473E-876B-19F586A89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031" name="Picture 3" descr="C:\Users\9999\Desktop\Без имени-1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9999\Desktop\winter_swirls.jpg"/>
          <p:cNvPicPr>
            <a:picLocks noChangeAspect="1" noChangeArrowheads="1"/>
          </p:cNvPicPr>
          <p:nvPr/>
        </p:nvPicPr>
        <p:blipFill>
          <a:blip r:embed="rId2">
            <a:lum bright="46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130425"/>
            <a:ext cx="7705725" cy="1803400"/>
          </a:xfrm>
        </p:spPr>
        <p:txBody>
          <a:bodyPr anchor="ctr"/>
          <a:lstStyle/>
          <a:p>
            <a:pPr eaLnBrk="1" hangingPunct="1"/>
            <a:r>
              <a:rPr lang="ru-RU" altLang="ru-RU" sz="2800" b="1" i="1" dirty="0" smtClean="0"/>
              <a:t>Отчет о проведении новогоднего представления-сказки</a:t>
            </a:r>
            <a:br>
              <a:rPr lang="ru-RU" altLang="ru-RU" sz="2800" b="1" i="1" dirty="0" smtClean="0"/>
            </a:br>
            <a:r>
              <a:rPr lang="ru-RU" altLang="ru-RU" sz="2800" b="1" i="1" dirty="0" smtClean="0"/>
              <a:t>«В поисках Деда Мороза»</a:t>
            </a:r>
            <a:br>
              <a:rPr lang="ru-RU" altLang="ru-RU" sz="2800" b="1" i="1" dirty="0" smtClean="0"/>
            </a:br>
            <a:r>
              <a:rPr lang="ru-RU" altLang="ru-RU" sz="2800" b="1" i="1" dirty="0" smtClean="0"/>
              <a:t>в доме престарелых и инвалидов.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065713"/>
            <a:ext cx="7993063" cy="620712"/>
          </a:xfrm>
        </p:spPr>
        <p:txBody>
          <a:bodyPr/>
          <a:lstStyle/>
          <a:p>
            <a:pPr eaLnBrk="1" hangingPunct="1"/>
            <a:r>
              <a:rPr lang="ru-RU" altLang="ru-RU" sz="2000" i="1" smtClean="0"/>
              <a:t>подготовила: Харькова Е.А.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27088" y="260350"/>
            <a:ext cx="72009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i="1">
                <a:solidFill>
                  <a:srgbClr val="17375E"/>
                </a:solidFill>
              </a:rPr>
              <a:t>Муниципальное дошкольное образовательное учереждение </a:t>
            </a:r>
          </a:p>
          <a:p>
            <a:pPr algn="ctr" eaLnBrk="1" hangingPunct="1"/>
            <a:r>
              <a:rPr lang="ru-RU" altLang="ru-RU" sz="1400" b="1" i="1">
                <a:solidFill>
                  <a:srgbClr val="17375E"/>
                </a:solidFill>
              </a:rPr>
              <a:t>МБДОУ детский сад №68</a:t>
            </a:r>
          </a:p>
          <a:p>
            <a:pPr eaLnBrk="1" hangingPunct="1"/>
            <a:endParaRPr lang="ru-RU" altLang="ru-RU" sz="1400"/>
          </a:p>
        </p:txBody>
      </p: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3419475" y="5805488"/>
            <a:ext cx="4752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г.Новочеркасск </a:t>
            </a:r>
          </a:p>
          <a:p>
            <a:pPr eaLnBrk="1" hangingPunct="1"/>
            <a:r>
              <a:rPr lang="ru-RU" altLang="ru-RU"/>
              <a:t>декабрь 2018г. 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60350"/>
            <a:ext cx="8075612" cy="586581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2000" dirty="0" smtClean="0"/>
              <a:t>29 декабря 2018 г. дети и сотрудники нашего детского сада посетили в очередной раз 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дом-интернат для престарелых и инвалидов с новогодним представлением- сказкой «В поисках Деда Мороза». В подготовке участвовали заведующий </a:t>
            </a:r>
            <a:r>
              <a:rPr lang="ru-RU" altLang="ru-RU" sz="2000" dirty="0" err="1" smtClean="0">
                <a:cs typeface="Times New Roman" panose="02020603050405020304" pitchFamily="18" charset="0"/>
              </a:rPr>
              <a:t>Коломыцева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cs typeface="Times New Roman" panose="02020603050405020304" pitchFamily="18" charset="0"/>
              </a:rPr>
              <a:t>С.С.и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 педагоги нашего детского сада: </a:t>
            </a:r>
            <a:r>
              <a:rPr lang="ru-RU" altLang="ru-RU" sz="2000" dirty="0" err="1" smtClean="0">
                <a:cs typeface="Times New Roman" panose="02020603050405020304" pitchFamily="18" charset="0"/>
              </a:rPr>
              <a:t>Залозная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 О.Д., Харькова Е.А., Кротенко Е.С., Безручко И.В. И Сотрудники и дети отнеслись к этому мероприятию очень серьезно и ответственно. </a:t>
            </a:r>
            <a:endParaRPr lang="ru-RU" altLang="ru-RU" sz="20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01008"/>
            <a:ext cx="5935488" cy="39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49275"/>
            <a:ext cx="8074025" cy="14398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1800" dirty="0" smtClean="0"/>
          </a:p>
          <a:p>
            <a:pPr algn="just" eaLnBrk="1" hangingPunct="1">
              <a:buFontTx/>
              <a:buNone/>
            </a:pPr>
            <a:r>
              <a:rPr lang="ru-RU" altLang="ru-RU" sz="2000" dirty="0" smtClean="0"/>
              <a:t>С первой минуты артисты завладели вниманием зрителей. Педагоги в роли Ведущего, Бабы Яги и Снегурочки завоевали внимание всех зрителей.</a:t>
            </a:r>
          </a:p>
        </p:txBody>
      </p:sp>
      <p:pic>
        <p:nvPicPr>
          <p:cNvPr id="4103" name="Picture 7" descr="https://downloader.disk.yandex.ru/preview/179aa1f769108707cec2bb13f19a8223e4d05cd9e9b9089887443e34b795ed7e/5c439a76/TRzxBCX-7XfWSZY23qN5-6IXVI0CzvtrK7zE_e8yXHYNSQL3reQ9k0-QkA8C7AqZmlQ8Z9iAMe1RDE9NwA4x6g%3D%3D?uid=0&amp;filename=DSC_0035.JPG&amp;disposition=inline&amp;hash=&amp;limit=0&amp;content_type=image%2Fjpeg&amp;tknv=v2&amp;size=1351x6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5170"/>
            <a:ext cx="4536504" cy="2782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s://downloader.disk.yandex.ru/preview/33dfd87e8a949145c96d61067debc3c5f57a9ae960bb44c763d428e16e06ca90/5c439a86/RVwBZ_oXbAb3kzjWj9NsBoepm7Tib0fcI6WhdemdFQQRek129Z6YWb3l0EJQhRL-BGQjCAQyPdNpDptEtXUSvw%3D%3D?uid=0&amp;filename=DSC_0083.JPG&amp;disposition=inline&amp;hash=&amp;limit=0&amp;content_type=image%2Fjpeg&amp;tknv=v2&amp;size=1351x6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74" y="1988840"/>
            <a:ext cx="4188309" cy="2790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s://downloader.disk.yandex.ru/preview/c1cd5878795175080590e9fb986cce08d1388e1461261400f2f2913c0a4744e2/5c439a76/xnI4U8RWyAsVdTpMI4YoE8t3zXDFEInXGutUbEeLj8ZkawzDquvI0oK4t3QjGZ0O_YT5bt0f9w5jIHnQQCD69Q%3D%3D?uid=0&amp;filename=DSC_0017.JPG&amp;disposition=inline&amp;hash=&amp;limit=0&amp;content_type=image%2Fjpeg&amp;tknv=v2&amp;size=1351x6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3312368" cy="2618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49275"/>
            <a:ext cx="8002587" cy="15843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Детьми были представлены новогодние песни «Часики», «Потолок ледяной»</a:t>
            </a:r>
            <a:r>
              <a:rPr lang="en-US" altLang="ru-RU" sz="2000" smtClean="0"/>
              <a:t>.</a:t>
            </a:r>
            <a:endParaRPr lang="ru-RU" altLang="ru-RU" sz="200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Аплодисменты сопровождали каждый номер.</a:t>
            </a:r>
          </a:p>
        </p:txBody>
      </p:sp>
      <p:pic>
        <p:nvPicPr>
          <p:cNvPr id="5127" name="Picture 7" descr="https://downloader.disk.yandex.ru/preview/51ee47658d13cab3515747c9af6d3219d70ba203371aaebb4525e05248a22f39/5c439a76/ZAWSMxsAh4BuiigpNmKZaC25mFCsP9ElUERbh4y7Fbo9com0RW9UL3e2rc4dvj0HBoM4Ktv-tNSnrpoEheHa_w%3D%3D?uid=0&amp;filename=DSC_0020.JPG&amp;disposition=inline&amp;hash=&amp;limit=0&amp;content_type=image%2Fjpeg&amp;tknv=v2&amp;size=1351x6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6" y="1556792"/>
            <a:ext cx="4300205" cy="2865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s://downloader.disk.yandex.ru/preview/0af1cd68d844acef71f3a3bf7c78f6258cbfbbea1c72ff378be938e0b6c95b1a/5c439a76/ckJ4c8yXmVHFRN2LmByA0CHRP89D459WYpLew7EzMhNaBQjaEI-ybZHNMZEmZJSPUWrMZtjlDIg04Mr28WifJg%3D%3D?uid=0&amp;filename=DSC_0024.JPG&amp;disposition=inline&amp;hash=&amp;limit=0&amp;content_type=image%2Fjpeg&amp;tknv=v2&amp;size=1351x6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63795"/>
            <a:ext cx="4118409" cy="2744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s://downloader.disk.yandex.ru/preview/f8351277ea028e90af1098af5a774961dfa0869703172de082df1e1e7e9ffddb/5c439a86/rOAz7vXR8QUtUGL0It_7QqwudMg0jTtwu16NBybczTi4ETP8LwKk1BeHfnlT0f1od_BXuKgshBGUNZNO2jxxjA%3D%3D?uid=0&amp;filename=DSC_0058.JPG&amp;disposition=inline&amp;hash=&amp;limit=0&amp;content_type=image%2Fjpeg&amp;tknv=v2&amp;size=1351x6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84" y="1556792"/>
            <a:ext cx="4458816" cy="2970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576" y="260648"/>
            <a:ext cx="81369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2000" dirty="0">
                <a:latin typeface="+mn-lt"/>
              </a:rPr>
              <a:t>Не обошлось и без танцев. Дети исполнили танец «Валенки». «Танец снежинок», </a:t>
            </a:r>
            <a:r>
              <a:rPr lang="ru-RU" sz="2000" dirty="0" smtClean="0">
                <a:latin typeface="+mn-lt"/>
              </a:rPr>
              <a:t>«Танец </a:t>
            </a:r>
            <a:r>
              <a:rPr lang="ru-RU" sz="2000" dirty="0">
                <a:latin typeface="+mn-lt"/>
              </a:rPr>
              <a:t>новогодних героев», «</a:t>
            </a:r>
            <a:r>
              <a:rPr lang="ru-RU" sz="2000" dirty="0" err="1">
                <a:latin typeface="+mn-lt"/>
              </a:rPr>
              <a:t>Така-така</a:t>
            </a:r>
            <a:r>
              <a:rPr lang="ru-RU" sz="2000" dirty="0">
                <a:latin typeface="+mn-lt"/>
              </a:rPr>
              <a:t>»</a:t>
            </a:r>
          </a:p>
          <a:p>
            <a:pPr algn="just" eaLnBrk="1" hangingPunct="1">
              <a:defRPr/>
            </a:pPr>
            <a:r>
              <a:rPr lang="ru-RU" sz="2000" dirty="0">
                <a:latin typeface="+mn-lt"/>
              </a:rPr>
              <a:t>В зале царила атмосфера добра , удовольствия и позитива</a:t>
            </a:r>
          </a:p>
        </p:txBody>
      </p:sp>
      <p:pic>
        <p:nvPicPr>
          <p:cNvPr id="8206" name="Picture 14" descr="https://downloader.disk.yandex.ru/preview/b8f5c0c8cd5f6b008a020295ab0ea8fc4a79b8c8737277b81837a56af1d6512e/5c439a86/TAgBtPohBL13YBP3LaWDgRUSKno5bnh3VZ_wok6UUfI-AETX3nN0Ox8-SPLw89wR6CWBZdpaG1r_u_m5wNNoww%3D%3D?uid=0&amp;filename=DSC_0069.JPG&amp;disposition=inline&amp;hash=&amp;limit=0&amp;content_type=image%2Fjpeg&amp;tknv=v2&amp;size=1351x6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6311"/>
            <a:ext cx="4446411" cy="296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s://downloader.disk.yandex.ru/preview/502cbbad78298ee042a690e557b0c085957c566f8d640fcda0d405024d439b9c/5c439ab4/4DvhofXDqoxvOX7HlC8ACTewJioDbmzHgpy4MoM1-0v3uFp__j_pzvJxqpTMBUZE0eWZUcsBejeuuMvNkvqbsg%3D%3D?uid=0&amp;filename=DSC_0087.JPG&amp;disposition=inline&amp;hash=&amp;limit=0&amp;content_type=image%2Fjpeg&amp;tknv=v2&amp;size=1351x6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4192168"/>
            <a:ext cx="3835774" cy="2555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s://downloader.disk.yandex.ru/preview/5429d8fad59291e3d61c348766a7a956c90be283a10d53d24f8a4fdcd421c645/5c439ab4/OSP3ch5IDYm6Ztz5DialFV4VKotWNocUSO2MtOiEgeXS3U2_y3PrmdzSRRZr9pazysaCTWMziloe2mLgczhVkQ%3D%3D?uid=0&amp;filename=DSC_0094.JPG&amp;disposition=inline&amp;hash=&amp;limit=0&amp;content_type=image%2Fjpeg&amp;tknv=v2&amp;size=1351x6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37" y="4188305"/>
            <a:ext cx="3976533" cy="2649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62" y="1276311"/>
            <a:ext cx="4367991" cy="2911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692150"/>
            <a:ext cx="8013700" cy="1512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dirty="0" smtClean="0"/>
              <a:t>Целью данных мероприятий стало: развитие  и воспитание нравственных качеств у наших детей: доброту, сочувствие, желание прийти на помощь людям с ограниченными возможностями здоровья и людям оставшимся одни в этой сложной жизни.</a:t>
            </a:r>
            <a:endParaRPr lang="ru-RU" altLang="ru-RU" b="1" dirty="0" smtClean="0"/>
          </a:p>
          <a:p>
            <a:pPr eaLnBrk="1" hangingPunct="1">
              <a:buFontTx/>
              <a:buNone/>
            </a:pPr>
            <a:endParaRPr lang="ru-RU" altLang="ru-RU" dirty="0" smtClean="0"/>
          </a:p>
        </p:txBody>
      </p:sp>
      <p:pic>
        <p:nvPicPr>
          <p:cNvPr id="12293" name="Picture 5" descr="https://downloader.disk.yandex.ru/preview/c54ce11190642ed68d6588905233e3c9ef98ef979d7ce1d44df5fb5514555c6e/5c439ab4/YN2rBxbluI2v5CGf__BDS2lKyjYNnCTg8_y5JJ4kkhqcjSCVZ3qurW_u8M3lT6rMbXUg_w0BRPUvlUGhJ8__6A%3D%3D?uid=0&amp;filename=DSC_0101.JPG&amp;disposition=inline&amp;hash=&amp;limit=0&amp;content_type=image%2Fjpeg&amp;tknv=v2&amp;size=1351x6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4968552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zimnie-fantazii</Template>
  <TotalTime>7</TotalTime>
  <Words>198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Оформление по умолчанию</vt:lpstr>
      <vt:lpstr>Отчет о проведении новогоднего представления-сказки «В поисках Деда Мороза» в доме престарелых и инвалидов.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проведении новогоднего представления-сказки «В поисках Деда Мороза»</dc:title>
  <dc:creator>славик харьков</dc:creator>
  <cp:lastModifiedBy>лариса</cp:lastModifiedBy>
  <cp:revision>4</cp:revision>
  <dcterms:created xsi:type="dcterms:W3CDTF">2019-01-19T18:02:05Z</dcterms:created>
  <dcterms:modified xsi:type="dcterms:W3CDTF">2020-02-12T05:28:25Z</dcterms:modified>
</cp:coreProperties>
</file>