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54063"/>
            <a:ext cx="4956175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0838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43133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133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265A8FC-ED2C-4E56-A5F1-3C092F9B9B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689A1A-40E9-4356-84D4-F24EE6DC5035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FF2D93-C79F-4FFC-89FC-FAC08BCD6C2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8D4846-1127-457B-9C24-97AC6F61BE9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5D8031-F9D3-47DF-8723-0888529524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7DACA-E9DA-4BDE-8390-CA634164249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BD995-5BEE-4D3E-897A-ABC1A865A56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B8C353-5807-48C6-BC33-7293407EEC2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E9DB9-5236-4A79-9D6E-693E85FE61A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B5A488-6B62-438F-B95D-4086464F8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1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1A527C-7819-49E7-B312-DAAA1DB52F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0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28588"/>
            <a:ext cx="20447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4875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D8A771-A749-457E-AA6C-BEA11C5CE8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61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9F533E-B26F-4457-B11D-FACAABB0AEDC}" type="slidenum">
              <a:rPr lang="ru-RU" altLang="ru-RU"/>
              <a:pPr/>
              <a:t>‹#›</a:t>
            </a:fld>
            <a:fld id="{97AE4A1F-3CE1-4B19-A4FF-AC45C22AB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85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DC12EB-E9CC-4251-941B-6CC1A84843DA}" type="slidenum">
              <a:rPr lang="ru-RU" altLang="ru-RU"/>
              <a:pPr/>
              <a:t>‹#›</a:t>
            </a:fld>
            <a:fld id="{4B1DD16A-5D08-4300-98CC-477BB28D4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70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37EBF-01FB-47BD-913C-118F692EA67D}" type="slidenum">
              <a:rPr lang="ru-RU" altLang="ru-RU"/>
              <a:pPr/>
              <a:t>‹#›</a:t>
            </a:fld>
            <a:fld id="{E32FF7EA-1A88-4CEB-9D65-1549EE7C3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08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3FFB58-F2D6-49C9-B7A9-BD340BEFBDF7}" type="slidenum">
              <a:rPr lang="ru-RU" altLang="ru-RU"/>
              <a:pPr/>
              <a:t>‹#›</a:t>
            </a:fld>
            <a:fld id="{1FE2E08F-F5EB-4E65-BF7B-F1EB263EC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03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D1EEE4-047A-4B0E-8505-186986840C65}" type="slidenum">
              <a:rPr lang="ru-RU" altLang="ru-RU"/>
              <a:pPr/>
              <a:t>‹#›</a:t>
            </a:fld>
            <a:fld id="{AF6B72D3-F654-4DEF-8E79-90BBC0F077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11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0352B9-4D70-4B94-B4DD-5A402E5DA225}" type="slidenum">
              <a:rPr lang="ru-RU" altLang="ru-RU"/>
              <a:pPr/>
              <a:t>‹#›</a:t>
            </a:fld>
            <a:fld id="{05034723-059D-48CB-B5C7-244DAD9FA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0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A05D3C-C145-488F-87D3-2D5BE026C622}" type="slidenum">
              <a:rPr lang="ru-RU" altLang="ru-RU"/>
              <a:pPr/>
              <a:t>‹#›</a:t>
            </a:fld>
            <a:fld id="{FC05B22C-9846-46AB-B253-0A16B76266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47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52EC97-03A9-4895-9642-F6506474CA6D}" type="slidenum">
              <a:rPr lang="ru-RU" altLang="ru-RU"/>
              <a:pPr/>
              <a:t>‹#›</a:t>
            </a:fld>
            <a:fld id="{2094BEF8-86EC-455B-A66A-D3CF9FEE8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3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1F99C0-E9A6-464B-8BA3-C32E25D11B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20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B1286B-E1D0-4319-95FA-70FC6130B817}" type="slidenum">
              <a:rPr lang="ru-RU" altLang="ru-RU"/>
              <a:pPr/>
              <a:t>‹#›</a:t>
            </a:fld>
            <a:fld id="{3343B701-8122-463B-A73E-E0D1EC395E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84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284985-E233-42CD-A5E9-B1E03378C0B7}" type="slidenum">
              <a:rPr lang="ru-RU" altLang="ru-RU"/>
              <a:pPr/>
              <a:t>‹#›</a:t>
            </a:fld>
            <a:fld id="{487EDA41-E026-4CE2-936C-9665BA8F31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8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77800"/>
            <a:ext cx="2055812" cy="5942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5038" cy="5942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46C2CA-EFE0-4F94-8F4D-F1A396C642D2}" type="slidenum">
              <a:rPr lang="ru-RU" altLang="ru-RU"/>
              <a:pPr/>
              <a:t>‹#›</a:t>
            </a:fld>
            <a:fld id="{C0DE0A4F-36F5-4713-83F5-092496D26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889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7D425A-EC0F-43B6-822E-920D365A37C4}" type="slidenum">
              <a:rPr lang="ru-RU" altLang="ru-RU"/>
              <a:pPr/>
              <a:t>‹#›</a:t>
            </a:fld>
            <a:fld id="{629A53E9-94F6-4BF0-BB49-E0B886C5E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4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A0CEF8-35CD-441F-B13A-E312B297100E}" type="slidenum">
              <a:rPr lang="ru-RU" altLang="ru-RU"/>
              <a:pPr/>
              <a:t>‹#›</a:t>
            </a:fld>
            <a:fld id="{171CABFF-C5B1-4897-B884-E560F750A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211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9311FB-A649-4776-9B46-D89EB2CAA114}" type="slidenum">
              <a:rPr lang="ru-RU" altLang="ru-RU"/>
              <a:pPr/>
              <a:t>‹#›</a:t>
            </a:fld>
            <a:fld id="{B33C51C0-BF94-4A2B-B1B4-459CA6098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64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553AF1-7E19-47A3-89E4-F4D3332032C0}" type="slidenum">
              <a:rPr lang="ru-RU" altLang="ru-RU"/>
              <a:pPr/>
              <a:t>‹#›</a:t>
            </a:fld>
            <a:fld id="{8129496E-79FD-43A3-978D-26182A714B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072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3CCD7D-A809-4D33-9DA5-E5AEE6CC0227}" type="slidenum">
              <a:rPr lang="ru-RU" altLang="ru-RU"/>
              <a:pPr/>
              <a:t>‹#›</a:t>
            </a:fld>
            <a:fld id="{CFA61F7E-E221-4EB0-95F4-15B29A9B7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596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89F83B-F77A-4F56-9BF3-6E558C7CDF66}" type="slidenum">
              <a:rPr lang="ru-RU" altLang="ru-RU"/>
              <a:pPr/>
              <a:t>‹#›</a:t>
            </a:fld>
            <a:fld id="{5039BEEA-624B-45AA-8043-BF59DB390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9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C0D232-51BC-453F-B5F1-A408AA3201EE}" type="slidenum">
              <a:rPr lang="ru-RU" altLang="ru-RU"/>
              <a:pPr/>
              <a:t>‹#›</a:t>
            </a:fld>
            <a:fld id="{B8E69490-57AE-4FE3-822F-03478EAF6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44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513F5F-5FB7-4979-A5CA-458234EDF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331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066766-8E3F-44F4-901B-611DD5C2F567}" type="slidenum">
              <a:rPr lang="ru-RU" altLang="ru-RU"/>
              <a:pPr/>
              <a:t>‹#›</a:t>
            </a:fld>
            <a:fld id="{EBA42163-967B-42E4-9B21-87D70ED73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939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19B643-BAB6-4CF2-B5A5-B2688CC5806C}" type="slidenum">
              <a:rPr lang="ru-RU" altLang="ru-RU"/>
              <a:pPr/>
              <a:t>‹#›</a:t>
            </a:fld>
            <a:fld id="{037859D9-102D-4FF2-899C-8568E9481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895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E08886-BAE5-4619-8BE2-A28B7347379F}" type="slidenum">
              <a:rPr lang="ru-RU" altLang="ru-RU"/>
              <a:pPr/>
              <a:t>‹#›</a:t>
            </a:fld>
            <a:fld id="{DBA44240-4C0A-4672-B559-58911BD99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206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17488"/>
            <a:ext cx="2055812" cy="5907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7488"/>
            <a:ext cx="6015038" cy="5907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8FBFDC-5F16-4944-9A1C-61D3D3CC9F35}" type="slidenum">
              <a:rPr lang="ru-RU" altLang="ru-RU"/>
              <a:pPr/>
              <a:t>‹#›</a:t>
            </a:fld>
            <a:fld id="{DC8AEB55-C714-4836-8676-C88DFE2B7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258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77FE1-9624-4094-BA6D-8CE1E004C8C8}" type="slidenum">
              <a:rPr lang="ru-RU" altLang="ru-RU"/>
              <a:pPr/>
              <a:t>‹#›</a:t>
            </a:fld>
            <a:fld id="{076613D9-AE1E-41D3-8621-ED8C6F540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62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CC23FE-AC12-46E8-9CB8-CEA74E991CEC}" type="slidenum">
              <a:rPr lang="ru-RU" altLang="ru-RU"/>
              <a:pPr/>
              <a:t>‹#›</a:t>
            </a:fld>
            <a:fld id="{1DDC7326-8DA9-4861-B943-5BD0315AD5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10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54FD16-BC56-4EDF-997A-4F2A86F32BC0}" type="slidenum">
              <a:rPr lang="ru-RU" altLang="ru-RU"/>
              <a:pPr/>
              <a:t>‹#›</a:t>
            </a:fld>
            <a:fld id="{3CFC408E-7CF3-4862-A359-CE3B332FE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010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898956-CDAF-475A-A942-3E6282FEBCF2}" type="slidenum">
              <a:rPr lang="ru-RU" altLang="ru-RU"/>
              <a:pPr/>
              <a:t>‹#›</a:t>
            </a:fld>
            <a:fld id="{A0E45783-36D2-4145-8862-06852D76E5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15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F8A2C7-80A3-4689-97DC-73B265AC437A}" type="slidenum">
              <a:rPr lang="ru-RU" altLang="ru-RU"/>
              <a:pPr/>
              <a:t>‹#›</a:t>
            </a:fld>
            <a:fld id="{CC3A6C82-8300-4410-96C4-9ABF3180FE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61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914848-592B-47D9-84C5-38E1A2A38F3C}" type="slidenum">
              <a:rPr lang="ru-RU" altLang="ru-RU"/>
              <a:pPr/>
              <a:t>‹#›</a:t>
            </a:fld>
            <a:fld id="{AC6B575A-4717-453C-9459-FEBF721C9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478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4787" cy="4478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82D5D-6662-4F1E-B5D5-C504D10DB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021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82E620-5F72-4737-B889-C58CBA308019}" type="slidenum">
              <a:rPr lang="ru-RU" altLang="ru-RU"/>
              <a:pPr/>
              <a:t>‹#›</a:t>
            </a:fld>
            <a:fld id="{E30109CD-AABD-4B8E-BAD4-885838F82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360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3244F6-4C41-4CC2-9EDE-C112313E0535}" type="slidenum">
              <a:rPr lang="ru-RU" altLang="ru-RU"/>
              <a:pPr/>
              <a:t>‹#›</a:t>
            </a:fld>
            <a:fld id="{88C573BA-16C4-48E9-9AB0-007EA60A6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290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2D6B0-3E06-4B8F-8126-02F7375B6017}" type="slidenum">
              <a:rPr lang="ru-RU" altLang="ru-RU"/>
              <a:pPr/>
              <a:t>‹#›</a:t>
            </a:fld>
            <a:fld id="{F6B14913-3A61-4F51-8981-20C0609CC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44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7A8D1A-9DAA-4761-AF56-2411FD4A368D}" type="slidenum">
              <a:rPr lang="ru-RU" altLang="ru-RU"/>
              <a:pPr/>
              <a:t>‹#›</a:t>
            </a:fld>
            <a:fld id="{761341E4-ABC8-405F-9FF8-D7EDF12C57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726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7800"/>
            <a:ext cx="2055812" cy="5945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8213" cy="5945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3A45D-2C0C-446F-A994-2540A0B8020E}" type="slidenum">
              <a:rPr lang="ru-RU" altLang="ru-RU"/>
              <a:pPr/>
              <a:t>‹#›</a:t>
            </a:fld>
            <a:fld id="{7BF62450-A3A8-49AC-9A91-D845C27FE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28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21CAC8-53C4-438F-9D3A-DCA4A1B6B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3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D75FFC-5477-4E99-8321-3FE0CC5FB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3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511812-B733-4154-B857-EB1A28F722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24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F117FB-A4E0-41E9-8877-A5FC2A8A2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7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310F29-10A0-4B14-B0D1-2F5F62E98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1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197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748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5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7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5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2B21016C-E7C7-4049-8E85-B654DC6A4E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800"/>
            <a:ext cx="8223250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C5C4355C-6982-4F9C-AB27-1713CE74BF00}" type="slidenum">
              <a:rPr lang="ru-RU" altLang="ru-RU"/>
              <a:pPr/>
              <a:t>‹#›</a:t>
            </a:fld>
            <a:fld id="{431A3588-5FAB-4E1C-B833-A9D406046F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E2C62BBE-4770-44CE-BE8F-5E4CE5FCBE8B}" type="slidenum">
              <a:rPr lang="ru-RU" altLang="ru-RU"/>
              <a:pPr/>
              <a:t>‹#›</a:t>
            </a:fld>
            <a:fld id="{8823723C-7808-4CD0-931B-57F7DFDB72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82232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800"/>
            <a:ext cx="822642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714044FB-0265-4BC2-B72E-904BADC35FE7}" type="slidenum">
              <a:rPr lang="ru-RU" altLang="ru-RU"/>
              <a:pPr/>
              <a:t>‹#›</a:t>
            </a:fld>
            <a:fld id="{BF512468-AAE5-4597-9353-298C204982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428625"/>
            <a:ext cx="882015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68</a:t>
            </a:r>
          </a:p>
          <a:p>
            <a:pPr algn="ctr">
              <a:lnSpc>
                <a:spcPct val="115000"/>
              </a:lnSpc>
            </a:pPr>
            <a:r>
              <a:rPr lang="ru-RU" alt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346407,Ростовская область, г .Новочеркасск, ул. Ленгника,9</a:t>
            </a:r>
          </a:p>
          <a:p>
            <a:pPr algn="ctr">
              <a:lnSpc>
                <a:spcPct val="115000"/>
              </a:lnSpc>
            </a:pPr>
            <a:r>
              <a:rPr lang="ru-RU" alt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(88635) 24-25-21, e-mail:novoch68sad@mail.ru</a:t>
            </a:r>
          </a:p>
          <a:p>
            <a:pPr algn="ctr">
              <a:lnSpc>
                <a:spcPct val="115000"/>
              </a:lnSpc>
            </a:pPr>
            <a:r>
              <a:rPr lang="ru-RU" alt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2239963"/>
            <a:ext cx="88201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3200" b="1">
                <a:solidFill>
                  <a:srgbClr val="004586"/>
                </a:solidFill>
                <a:latin typeface="Verdana" panose="020B0604030504040204" pitchFamily="34" charset="0"/>
              </a:rPr>
              <a:t>Фольклорный праздник </a:t>
            </a:r>
          </a:p>
          <a:p>
            <a:pPr algn="ctr"/>
            <a:r>
              <a:rPr lang="ru-RU" altLang="ru-RU" sz="3200" b="1">
                <a:solidFill>
                  <a:srgbClr val="004586"/>
                </a:solidFill>
                <a:latin typeface="Verdana" panose="020B0604030504040204" pitchFamily="34" charset="0"/>
              </a:rPr>
              <a:t>на тему: </a:t>
            </a:r>
          </a:p>
          <a:p>
            <a:pPr algn="ctr"/>
            <a:r>
              <a:rPr lang="ru-RU" altLang="ru-RU" sz="3200" b="1">
                <a:solidFill>
                  <a:srgbClr val="004586"/>
                </a:solidFill>
                <a:latin typeface="Verdana" panose="020B0604030504040204" pitchFamily="34" charset="0"/>
              </a:rPr>
              <a:t>«Шарф Пресвятой Богородицы»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60925" y="4684713"/>
            <a:ext cx="4067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/>
            <a:r>
              <a:rPr lang="ru-RU" altLang="ru-RU">
                <a:solidFill>
                  <a:srgbClr val="004586"/>
                </a:solidFill>
              </a:rPr>
              <a:t>Составила педагог-психолог:</a:t>
            </a:r>
          </a:p>
          <a:p>
            <a:pPr algn="r"/>
            <a:r>
              <a:rPr lang="ru-RU" altLang="ru-RU">
                <a:solidFill>
                  <a:srgbClr val="004586"/>
                </a:solidFill>
              </a:rPr>
              <a:t>Кротенко Елена Сергеевна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59563" y="6119813"/>
            <a:ext cx="1800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>
                <a:solidFill>
                  <a:srgbClr val="004586"/>
                </a:solidFill>
              </a:rPr>
              <a:t>Новочеркасск 2018г.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79500"/>
            <a:ext cx="3600450" cy="540067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19588" y="792163"/>
            <a:ext cx="2160587" cy="3348037"/>
          </a:xfrm>
          <a:ln/>
        </p:spPr>
        <p:txBody>
          <a:bodyPr lIns="0" tIns="11520" rIns="0" bIns="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>
                <a:solidFill>
                  <a:srgbClr val="004586"/>
                </a:solidFill>
                <a:latin typeface="Times New Roman" panose="02020603050405020304" pitchFamily="18" charset="0"/>
              </a:rPr>
              <a:t>Церковный колокольный звон созвал на праздник воспитанников старшей группы и их родителей. Название праздника все хором сказали, а историю праздника дружно воссоздали.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0363" y="404813"/>
            <a:ext cx="8459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3200" b="1">
                <a:solidFill>
                  <a:srgbClr val="004586"/>
                </a:solidFill>
                <a:latin typeface="Verdana" panose="020B0604030504040204" pitchFamily="34" charset="0"/>
              </a:rPr>
              <a:t>Как появился праздник Покрова?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2072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79838"/>
            <a:ext cx="28797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80175" y="274638"/>
            <a:ext cx="2206625" cy="3325812"/>
          </a:xfrm>
          <a:ln/>
        </p:spPr>
        <p:txBody>
          <a:bodyPr tIns="5652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Демонстрацию расписных шалей в соответствии с давними традициями  сопровождала задорная музыка, что подняло настроение у всех окружающих.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39975"/>
            <a:ext cx="39592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39975"/>
            <a:ext cx="39592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79388"/>
            <a:ext cx="485933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Казачьи частушки создали яркое настроение и впечатлили присутствующих</a:t>
            </a:r>
          </a:p>
          <a:p>
            <a:pPr algn="ctr"/>
            <a:endParaRPr lang="ru-RU" altLang="ru-RU" sz="2200" b="1">
              <a:solidFill>
                <a:srgbClr val="FFFFFF"/>
              </a:solidFill>
              <a:latin typeface="Times New Roman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altLang="ru-RU" sz="2200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          </a:t>
            </a:r>
            <a:r>
              <a:rPr lang="ru-RU" altLang="ru-RU" sz="2200">
                <a:solidFill>
                  <a:srgbClr val="004586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  </a:t>
            </a:r>
            <a:r>
              <a:rPr lang="ru-RU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Разрешите поплясать,</a:t>
            </a:r>
            <a: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Разрешите топнуть,</a:t>
            </a:r>
            <a: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211E1E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200" b="1">
                <a:solidFill>
                  <a:srgbClr val="211E1E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endParaRPr lang="ru-RU" altLang="ru-RU" sz="2200" b="1">
              <a:solidFill>
                <a:srgbClr val="211E1E"/>
              </a:solidFill>
              <a:latin typeface="Times New Roman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40313" y="539750"/>
            <a:ext cx="34194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endParaRPr lang="ru-RU" altLang="ru-RU" sz="2200" b="1">
              <a:solidFill>
                <a:srgbClr val="FFFFFF"/>
              </a:solidFill>
              <a:latin typeface="Times New Roman" panose="02020603050405020304" pitchFamily="18" charset="0"/>
              <a:cs typeface="Times New Roman CYR" panose="02020603050405020304" pitchFamily="18" charset="0"/>
            </a:endParaRPr>
          </a:p>
          <a:p>
            <a:endParaRPr lang="ru-RU" altLang="ru-RU" sz="2200" b="1">
              <a:solidFill>
                <a:srgbClr val="FFFFFF"/>
              </a:solidFill>
              <a:latin typeface="Times New Roman" panose="02020603050405020304" pitchFamily="18" charset="0"/>
              <a:cs typeface="Times New Roman CYR" panose="02020603050405020304" pitchFamily="18" charset="0"/>
            </a:endParaRPr>
          </a:p>
          <a:p>
            <a:endParaRPr lang="ru-RU" altLang="ru-RU" sz="2200" b="1">
              <a:solidFill>
                <a:srgbClr val="FFFFFF"/>
              </a:solidFill>
              <a:latin typeface="Times New Roman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Неужели в этом доме</a:t>
            </a:r>
            <a: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004586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Половицы лопнут?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00788" y="100013"/>
            <a:ext cx="2700337" cy="3486150"/>
          </a:xfrm>
          <a:ln/>
        </p:spPr>
        <p:txBody>
          <a:bodyPr tIns="5652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Казачьим играм в фольклорном мероприятии  было отведено особое место как и в любом празднике: дети стремились стать ведущими, показать смекалку и внимание, болели за сверстников, да и конечно старались подсказать кого спрятали под шарфом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9388"/>
            <a:ext cx="28797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00450"/>
            <a:ext cx="30607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360363"/>
            <a:ext cx="39592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нашего ДОУ тоже захотелось окунуться в атмосферу детства, вспомнить ощущения соперничества, лидерства. </a:t>
            </a:r>
            <a:br>
              <a:rPr lang="en-US" alt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211E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200" b="1">
                <a:solidFill>
                  <a:srgbClr val="211E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endParaRPr lang="ru-RU" altLang="ru-RU" sz="2200" b="1">
              <a:solidFill>
                <a:srgbClr val="211E1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59338" y="360363"/>
            <a:ext cx="428466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Такую возможность не упустили и родители воспитанников, смело продемонстрировали свою ловкость, терпение и смекалку.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39975"/>
            <a:ext cx="377983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39975"/>
            <a:ext cx="360045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0725" y="-1619250"/>
            <a:ext cx="822960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12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altLang="ru-RU" sz="2400" b="1">
                <a:solidFill>
                  <a:srgbClr val="004586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004586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Фольклорный праздник украсила театрализованная сказка на тему «Шарф-Покров». Дети актеры перевоплфщались в сказочных персонажей, а зрители с восторгом смотрели.</a:t>
            </a:r>
            <a:r>
              <a:rPr lang="ru-RU" altLang="ru-RU" sz="2200" b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  </a:t>
            </a:r>
            <a:r>
              <a:rPr lang="ru-RU" altLang="ru-RU" sz="4000" b="1">
                <a:solidFill>
                  <a:srgbClr val="F9FC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/>
            </a:r>
            <a:br>
              <a:rPr lang="ru-RU" altLang="ru-RU" sz="4000" b="1">
                <a:solidFill>
                  <a:srgbClr val="F9FC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endParaRPr lang="ru-RU" altLang="ru-RU" sz="4000" b="1">
              <a:solidFill>
                <a:srgbClr val="F9FC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39975"/>
            <a:ext cx="377983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9975"/>
            <a:ext cx="377983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5950" y="311150"/>
            <a:ext cx="7843838" cy="61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48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В заключение праздника ведущая- казачка пожелала всем дошкольникам крепкого здоровья, доброты, тепла, заботы, любви к ближним, чтобы Покров Пресвятой Богородицы всегда был с ними. </a:t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Воспитывайте в детях доброту!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Воспитывайте долго и упорно!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Душевную врачуйте глухоту,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Как в пахоте оставленные корни</a:t>
            </a:r>
            <a:r>
              <a:rPr lang="ru-RU" altLang="ru-RU" sz="2400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60588"/>
            <a:ext cx="197961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220</Words>
  <Application>Microsoft Office PowerPoint</Application>
  <PresentationFormat>Экран (4:3)</PresentationFormat>
  <Paragraphs>33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Times New Roman</vt:lpstr>
      <vt:lpstr>Arial</vt:lpstr>
      <vt:lpstr>MS Gothic</vt:lpstr>
      <vt:lpstr>Lucida Sans Unicode</vt:lpstr>
      <vt:lpstr>Verdana</vt:lpstr>
      <vt:lpstr>Times New Roman CYR</vt:lpstr>
      <vt:lpstr>Тема Office</vt:lpstr>
      <vt:lpstr>Тема Office</vt:lpstr>
      <vt:lpstr>Тема Office</vt:lpstr>
      <vt:lpstr>Тема Office</vt:lpstr>
      <vt:lpstr>Презентация PowerPoint</vt:lpstr>
      <vt:lpstr>Церковный колокольный звон созвал на праздник воспитанников старшей группы и их родителей. Название праздника все хором сказали, а историю праздника дружно воссоздали.</vt:lpstr>
      <vt:lpstr>Демонстрацию расписных шалей в соответствии с давними традициями  сопровождала задорная музыка, что подняло настроение у всех окружающих.  </vt:lpstr>
      <vt:lpstr>Презентация PowerPoint</vt:lpstr>
      <vt:lpstr>Казачьим играм в фольклорном мероприятии  было отведено особое место как и в любом празднике: дети стремились стать ведущими, показать смекалку и внимание, болели за сверстников, да и конечно старались подсказать кого спрятали под шарфом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Dmitry</cp:lastModifiedBy>
  <cp:revision>2</cp:revision>
  <cp:lastPrinted>1601-01-01T00:00:00Z</cp:lastPrinted>
  <dcterms:created xsi:type="dcterms:W3CDTF">2009-01-27T19:45:57Z</dcterms:created>
  <dcterms:modified xsi:type="dcterms:W3CDTF">2019-12-17T15:22:38Z</dcterms:modified>
</cp:coreProperties>
</file>