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60200" cy="1245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74" name="Rectangle 2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4671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48300" cy="4076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D9A0BB-DA34-489E-892F-3C236EFFF6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5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CF54F9-6086-4E92-8547-25AE6A06E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10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128588"/>
            <a:ext cx="2046288" cy="5957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5991225" cy="5957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4C6961-F17D-4976-A238-466529BED9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4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C6950-5826-4C8B-AA69-B5AF5E394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839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48073A-B1EE-4692-98A9-BE102572A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982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7963" cy="4486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7563" y="1600200"/>
            <a:ext cx="4019550" cy="4486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A18B03-8CE0-437C-B573-86840351F1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034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51B35A-37AA-4BB7-BA22-88CDDAA57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92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B9F6F5-03A2-47D8-85BE-01659318E6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62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9C7D83-598B-4C10-9A9A-14C3C9C83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03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4D45BA-5E16-49C1-B888-CAEE52D56A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30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DC1C11-FFAB-4192-A104-F672A5984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52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1899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99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55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093913" cy="43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Lucida Sans Unicode" panose="020B0602030504020204" pitchFamily="34" charset="0"/>
              </a:defRPr>
            </a:lvl1pPr>
          </a:lstStyle>
          <a:p>
            <a:fld id="{E26B6638-010C-47BC-BA59-08FD3DBFE5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ovoch68sad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C:/Users/&#1042;&#1080;&#1090;&#1103;/Desktop/&#1060;&#1086;&#1090;&#1086;%20&#1055;&#1086;&#1082;&#1088;&#1086;&#1074;/IMG_20181017_10395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file:///C:/Users/&#1042;&#1080;&#1090;&#1103;/Desktop/&#1060;&#1086;&#1090;&#1086;%20&#1055;&#1086;&#1082;&#1088;&#1086;&#1074;/IMG_20181017_103009.jpg" TargetMode="External"/><Relationship Id="rId4" Type="http://schemas.openxmlformats.org/officeDocument/2006/relationships/image" Target="file:///C:/Users/&#1042;&#1080;&#1090;&#1103;/Desktop/&#1060;&#1086;&#1090;&#1086;%20&#1055;&#1086;&#1082;&#1088;&#1086;&#1074;/IMG_20181017_10164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4625"/>
            <a:ext cx="9144000" cy="820261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Муниципальное бюджетное дошкольное образовательное учреждение детский сад №68</a:t>
            </a:r>
            <a:b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346407, Ростовская область, г. Новочеркасск, ул. Ленгника,9</a:t>
            </a:r>
            <a:br>
              <a:rPr lang="ru-RU" altLang="ru-RU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телефон (88635) 24-25-21, </a:t>
            </a:r>
            <a:r>
              <a:rPr lang="en-US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-</a:t>
            </a:r>
            <a:r>
              <a:rPr lang="en-US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mail</a:t>
            </a:r>
            <a:r>
              <a:rPr lang="ru-RU" alt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ru-RU" altLang="ru-RU" sz="2000" i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hlinkClick r:id="rId4"/>
              </a:rPr>
              <a:t>novoch68sad@mail.ru</a:t>
            </a:r>
            <a:r>
              <a:rPr lang="ru-RU" altLang="ru-RU" sz="2000" i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000" i="1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0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Отчет о проведении казачьих посиделок «Покрова Пресвятой Богородицы»</a:t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октябрь</a:t>
            </a:r>
            <a:br>
              <a:rPr lang="ru-RU" alt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1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2018г.</a:t>
            </a: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alt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779838" y="4097338"/>
            <a:ext cx="521970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   </a:t>
            </a:r>
            <a: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Составила педагог-психолог:</a:t>
            </a:r>
            <a:b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26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 Кротенко Елена Сергеевна</a:t>
            </a:r>
            <a: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/>
            </a:r>
            <a:br>
              <a:rPr lang="ru-RU" altLang="ru-RU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altLang="ru-RU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311150"/>
            <a:ext cx="7843838" cy="61293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 </a:t>
            </a: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>В заключение праздника ведущая- казачка пожелала всем дошкольникам крепкого здоровья, доброты, тепла, заботы, любви к ближним, чтобы Покров Пресвятой Богородицы всегда был с ними. </a:t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  <a:t/>
            </a:r>
            <a:br>
              <a:rPr lang="ru-RU" altLang="ru-RU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Воспитывайте в детях доброту!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Воспитывайте долго и упорно!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Душевную врачуйте глухоту,</a:t>
            </a:r>
            <a:b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</a:br>
            <a:r>
              <a:rPr lang="ru-RU" alt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Как в пахоте оставленные корни</a:t>
            </a:r>
            <a:r>
              <a:rPr lang="ru-RU" altLang="ru-RU" sz="2400">
                <a:solidFill>
                  <a:srgbClr val="FFFFFF"/>
                </a:solidFill>
                <a:latin typeface="Times New Roman" panose="02020603050405020304" pitchFamily="18" charset="0"/>
                <a:cs typeface="Times New Roman CYR" panose="02020603050405020304" pitchFamily="18" charset="0"/>
              </a:rPr>
              <a:t>!</a:t>
            </a:r>
          </a:p>
        </p:txBody>
      </p:sp>
      <p:pic>
        <p:nvPicPr>
          <p:cNvPr id="12291" name="Picture 3" descr="file:///C:/Users/Витя/Desktop/Фото Покров/IMG_20181017_103951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068513"/>
            <a:ext cx="3878262" cy="293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20725" y="720725"/>
            <a:ext cx="6119813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2700338"/>
            <a:ext cx="269875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4140200"/>
            <a:ext cx="2339975" cy="224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9750" y="360363"/>
            <a:ext cx="80994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Завораживающий церковный колокольный звон предупредил воспитанников старшей группы МБДОУ детский сад №68 и ребят подготовительной к школе группы МБДОУ детский сад №30 о начале праздничных казачьих посиделок. Ведущая -казачка встретила детей чаем, да сладкими речами, рассказала историю возникновения православного праздника Покрова Пресвятой Богородицы.</a:t>
            </a:r>
          </a:p>
          <a:p>
            <a:pPr algn="ctr"/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339975"/>
            <a:ext cx="23399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55563"/>
            <a:ext cx="9144001" cy="703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9750" y="-360363"/>
            <a:ext cx="8101013" cy="360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20675" algn="l"/>
                <a:tab pos="874713" algn="l"/>
                <a:tab pos="1789113" algn="l"/>
                <a:tab pos="2703513" algn="l"/>
                <a:tab pos="3617913" algn="l"/>
                <a:tab pos="4532313" algn="l"/>
                <a:tab pos="5446713" algn="l"/>
                <a:tab pos="6361113" algn="l"/>
                <a:tab pos="7275513" algn="l"/>
                <a:tab pos="8189913" algn="l"/>
                <a:tab pos="9104313" algn="l"/>
                <a:tab pos="10018713" algn="l"/>
                <a:tab pos="10294938" algn="l"/>
                <a:tab pos="10744200" algn="l"/>
                <a:tab pos="10745788" algn="l"/>
                <a:tab pos="10747375" algn="l"/>
                <a:tab pos="10748963" algn="l"/>
                <a:tab pos="10750550" algn="l"/>
                <a:tab pos="10752138" algn="l"/>
                <a:tab pos="10753725" algn="l"/>
                <a:tab pos="10755313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ru-RU" altLang="ru-RU" sz="2000"/>
              <a:t>	</a:t>
            </a:r>
          </a:p>
          <a:p>
            <a:pPr algn="just">
              <a:spcBef>
                <a:spcPts val="600"/>
              </a:spcBef>
            </a:pPr>
            <a:endParaRPr lang="ru-RU" altLang="ru-RU" sz="2400" b="1">
              <a:solidFill>
                <a:srgbClr val="333399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altLang="ru-RU" sz="2000" b="1"/>
              <a:t>     </a:t>
            </a:r>
            <a:r>
              <a:rPr lang="ru-RU" altLang="ru-RU" sz="22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Богатство донских казаков заключалось не только в гостеприимстве, но и в богатом литературно-музыкальном фольклоре, поэтическом творчестве</a:t>
            </a:r>
          </a:p>
          <a:p>
            <a:pPr algn="ctr">
              <a:spcBef>
                <a:spcPts val="800"/>
              </a:spcBef>
            </a:pPr>
            <a:r>
              <a:rPr lang="ru-RU" altLang="ru-RU" sz="2200" b="1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Казаки - народ исконно русских корней и православной веры, создавший за многие столетия своего существования для подрастающего поколения самобытную культуру.</a:t>
            </a:r>
          </a:p>
          <a:p>
            <a:pPr algn="ctr">
              <a:spcBef>
                <a:spcPts val="600"/>
              </a:spcBef>
            </a:pPr>
            <a:endParaRPr lang="ru-RU" altLang="ru-RU" sz="2200" b="1">
              <a:solidFill>
                <a:srgbClr val="FF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00400"/>
            <a:ext cx="3600450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3240088"/>
            <a:ext cx="36004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0725" y="539750"/>
            <a:ext cx="77406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ru-RU" altLang="ru-RU" sz="2000" b="1">
                <a:solidFill>
                  <a:srgbClr val="FF0000"/>
                </a:solidFill>
              </a:rPr>
              <a:t>	</a:t>
            </a:r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Сегодня, на казачьих посиделках 17 октября, как и издавна повелось на всех казачьих землях, развивались различные песенные жанры. Дети - казаки свои песни не пели, они их играли. Пению сопутствовали театральные и танцевальные сценки. </a:t>
            </a:r>
          </a:p>
          <a:p>
            <a:pPr algn="just"/>
            <a:r>
              <a:rPr lang="ru-RU" alt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519363"/>
            <a:ext cx="3779838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19363"/>
            <a:ext cx="3741738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80288"/>
            <a:ext cx="41402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19363"/>
            <a:ext cx="3959225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519363"/>
            <a:ext cx="3779837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079500" y="539750"/>
            <a:ext cx="70199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8625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8956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8966200" algn="l"/>
                <a:tab pos="9415463" algn="l"/>
                <a:tab pos="9864725" algn="l"/>
                <a:tab pos="10321925" algn="l"/>
                <a:tab pos="10779125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/>
            <a:r>
              <a:rPr lang="ru-RU" altLang="ru-RU" sz="2000" b="1">
                <a:solidFill>
                  <a:srgbClr val="FF0000"/>
                </a:solidFill>
              </a:rPr>
              <a:t>	</a:t>
            </a:r>
          </a:p>
          <a:p>
            <a:pPr algn="ctr"/>
            <a:r>
              <a:rPr lang="ru-RU" altLang="ru-RU" sz="2600" b="1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Казачьи песни то протяжные и грустные, то искромётные и весёлые с подтанцовками. </a:t>
            </a:r>
          </a:p>
          <a:p>
            <a:pPr algn="ctr"/>
            <a:r>
              <a:rPr lang="ru-RU" altLang="ru-RU" sz="2600" b="1">
                <a:solidFill>
                  <a:srgbClr val="FF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Каждая песня – законченный спектакль!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39750"/>
            <a:ext cx="8197850" cy="26543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Казачата собирались в ватаги и играли в игры, которые способствовали развитию меткости и ловкости рук. Действительно, самыми популярными играми были игра рыбалка, веретено, папаха. </a:t>
            </a:r>
            <a:br>
              <a:rPr lang="ru-RU" alt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</a:br>
            <a:endParaRPr lang="ru-RU" altLang="ru-RU" sz="28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700338"/>
            <a:ext cx="3419475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700338"/>
            <a:ext cx="3779838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693737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 И наши, ребята, доказали, </a:t>
            </a:r>
          </a:p>
          <a:p>
            <a:pPr algn="ctr"/>
            <a:r>
              <a:rPr lang="ru-RU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что являются потомками казаков!</a:t>
            </a:r>
          </a:p>
          <a:p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42988" y="549275"/>
            <a:ext cx="7056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60363" y="360363"/>
            <a:ext cx="84597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Cказывают, в былые времена своё Отечество мужественно защищали не только казаки, но и их жёны. Как будущую жену, мать, хранительницу домашнего очага, боевую подругу воспитывали девочек-казачек. До 13 лет они даже играли в одни игры с мальчиками.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160588"/>
            <a:ext cx="37798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60588"/>
            <a:ext cx="324008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8425"/>
            <a:ext cx="8099425" cy="20621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Песни Донских казаков - это рассказ  о раздолье и великолепии донской степи, о доме, о Великой реке Дон, которую в своих песнях казаки величают: "Кормилец, наш батюшка православный Тихий Дон-Иванович".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519363"/>
            <a:ext cx="377983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19363"/>
            <a:ext cx="3779838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75"/>
            <a:ext cx="914400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9750" y="-179388"/>
            <a:ext cx="7920038" cy="33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ru-RU" altLang="ru-RU" sz="2200" b="1">
                <a:solidFill>
                  <a:srgbClr val="FF0000"/>
                </a:solidFill>
              </a:rPr>
              <a:t/>
            </a:r>
            <a:br>
              <a:rPr lang="ru-RU" altLang="ru-RU" sz="2200" b="1">
                <a:solidFill>
                  <a:srgbClr val="FF0000"/>
                </a:solidFill>
              </a:rPr>
            </a:br>
            <a:r>
              <a:rPr lang="ru-RU" altLang="ru-RU" sz="2200" b="1">
                <a:solidFill>
                  <a:srgbClr val="FF0000"/>
                </a:solidFill>
              </a:rPr>
              <a:t>Старинные народные песни казаков – неотъемлемая часть казачьей культуры. Песню по праву можно назвать неписаной историей народа. В казачьей песне в полноте и яркости сохранились свидетельства событий многовековой давности, описанные живым, эмоциональным и понятным языком. Песня была частью жизни казака. </a:t>
            </a:r>
          </a:p>
        </p:txBody>
      </p:sp>
      <p:pic>
        <p:nvPicPr>
          <p:cNvPr id="11267" name="Picture 3" descr="file:///C:/Users/Витя/Desktop/Фото Покров/IMG_20181017_101641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79725"/>
            <a:ext cx="3959225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file:///C:/Users/Витя/Desktop/Фото Покров/IMG_20181017_103009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79725"/>
            <a:ext cx="36004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216</Words>
  <Application>Microsoft Office PowerPoint</Application>
  <PresentationFormat>Экран (4:3)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MS Gothic</vt:lpstr>
      <vt:lpstr>Verdana</vt:lpstr>
      <vt:lpstr>Times New Roman CYR</vt:lpstr>
      <vt:lpstr>Lucida Sans Unicode</vt:lpstr>
      <vt:lpstr>Тема Office</vt:lpstr>
      <vt:lpstr>Муниципальное бюджетное дошкольное образовательное учреждение детский сад №68 346407, Ростовская область, г. Новочеркасск, ул. Ленгника,9 телефон (88635) 24-25-21, e-mail:novoch68sad@mail.ru  Отчет о проведении казачьих посиделок «Покрова Пресвятой Богородицы»       октябрь 2018г.   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Казачата собирались в ватаги и играли в игры, которые способствовали развитию меткости и ловкости рук. Действительно, самыми популярными играми были игра рыбалка, веретено, папаха.  </vt:lpstr>
      <vt:lpstr>Презентация PowerPoint</vt:lpstr>
      <vt:lpstr>Песни Донских казаков - это рассказ  о раздолье и великолепии донской степи, о доме, о Великой реке Дон, которую в своих песнях казаки величают: "Кормилец, наш батюшка православный Тихий Дон-Иванович". </vt:lpstr>
      <vt:lpstr>Презентация PowerPoint</vt:lpstr>
      <vt:lpstr> В заключение праздника ведущая- казачка пожелала всем дошкольникам крепкого здоровья, доброты, тепла, заботы, любви к ближним, чтобы Покров Пресвятой Богородицы всегда был с ними.          Воспитывайте в детях доброту! Воспитывайте долго и упорно! Душевную врачуйте глухоту, Как в пахоте оставленные корни!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Dmitry</cp:lastModifiedBy>
  <cp:revision>2</cp:revision>
  <cp:lastPrinted>1601-01-01T00:00:00Z</cp:lastPrinted>
  <dcterms:created xsi:type="dcterms:W3CDTF">2009-01-27T19:45:57Z</dcterms:created>
  <dcterms:modified xsi:type="dcterms:W3CDTF">2019-12-17T15:25:45Z</dcterms:modified>
</cp:coreProperties>
</file>